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11"/>
  </p:notesMasterIdLst>
  <p:handoutMasterIdLst>
    <p:handoutMasterId r:id="rId12"/>
  </p:handoutMasterIdLst>
  <p:sldIdLst>
    <p:sldId id="479" r:id="rId2"/>
    <p:sldId id="480" r:id="rId3"/>
    <p:sldId id="471" r:id="rId4"/>
    <p:sldId id="472" r:id="rId5"/>
    <p:sldId id="473" r:id="rId6"/>
    <p:sldId id="481" r:id="rId7"/>
    <p:sldId id="482" r:id="rId8"/>
    <p:sldId id="483" r:id="rId9"/>
    <p:sldId id="48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1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582" y="9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microsoft.com/office/2007/relationships/hdphoto" Target="../media/hdphoto1.wdp"/><Relationship Id="rId9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157273" y="1564886"/>
          <a:ext cx="647890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초기 상태의 덱 편집창 메인 덱 상태로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1920968" y="3876832"/>
            <a:ext cx="8195862" cy="2245701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5387" y="4450480"/>
              <a:ext cx="263214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3"/>
              <a:endCxn id="3" idx="0"/>
            </p:cNvCxnSpPr>
            <p:nvPr/>
          </p:nvCxnSpPr>
          <p:spPr>
            <a:xfrm flipV="1">
              <a:off x="1678601" y="3515998"/>
              <a:ext cx="4704997" cy="1100819"/>
            </a:xfrm>
            <a:prstGeom prst="bentConnector4">
              <a:avLst>
                <a:gd name="adj1" fmla="val 39813"/>
                <a:gd name="adj2" fmla="val 120766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5275" y="1209198"/>
            <a:ext cx="3533690" cy="26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32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6423343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메인 탭 상태의 덱 편집창을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523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이전에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탭을 클릭하면 클릭한 상태로 덱 편집창을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5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AB0C98-4636-4157-AFAA-8D26E4609E95}"/>
              </a:ext>
            </a:extLst>
          </p:cNvPr>
          <p:cNvGrpSpPr>
            <a:grpSpLocks noChangeAspect="1"/>
          </p:cNvGrpSpPr>
          <p:nvPr/>
        </p:nvGrpSpPr>
        <p:grpSpPr>
          <a:xfrm>
            <a:off x="891355" y="4268312"/>
            <a:ext cx="6992105" cy="1935262"/>
            <a:chOff x="424700" y="4384217"/>
            <a:chExt cx="6192653" cy="171399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53920" y="4474337"/>
              <a:ext cx="1079514" cy="132678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7887" y="4474337"/>
              <a:ext cx="1077670" cy="1326787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6563" y="4384217"/>
              <a:ext cx="2815224" cy="14934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558028" y="4939999"/>
              <a:ext cx="265074" cy="7913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4188529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5465121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화살표: 왼쪽/오른쪽 13">
              <a:extLst>
                <a:ext uri="{FF2B5EF4-FFF2-40B4-BE49-F238E27FC236}">
                  <a16:creationId xmlns:a16="http://schemas.microsoft.com/office/drawing/2014/main" id="{3B4D01D4-B486-49F6-B892-06C867744E7D}"/>
                </a:ext>
              </a:extLst>
            </p:cNvPr>
            <p:cNvSpPr/>
            <p:nvPr/>
          </p:nvSpPr>
          <p:spPr>
            <a:xfrm>
              <a:off x="5087772" y="5073293"/>
              <a:ext cx="343932" cy="1153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57651" y="4957311"/>
              <a:ext cx="185725" cy="234736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21" name="연결선: 꺾임 20">
              <a:extLst>
                <a:ext uri="{FF2B5EF4-FFF2-40B4-BE49-F238E27FC236}">
                  <a16:creationId xmlns:a16="http://schemas.microsoft.com/office/drawing/2014/main" id="{7B82A71C-6904-4D87-91AF-1A3F805EECB9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 flipV="1">
              <a:off x="2181246" y="4474337"/>
              <a:ext cx="2345476" cy="598956"/>
            </a:xfrm>
            <a:prstGeom prst="bentConnector4">
              <a:avLst>
                <a:gd name="adj1" fmla="val 38513"/>
                <a:gd name="adj2" fmla="val 138166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25379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3116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B8CBB69-34B5-456B-B741-D080F790B76C}"/>
                </a:ext>
              </a:extLst>
            </p:cNvPr>
            <p:cNvSpPr txBox="1"/>
            <p:nvPr/>
          </p:nvSpPr>
          <p:spPr>
            <a:xfrm>
              <a:off x="424700" y="5877257"/>
              <a:ext cx="3378948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편집 버튼을 클릭하면 메인 </a:t>
              </a:r>
              <a:r>
                <a:rPr lang="ko-KR" altLang="en-US" sz="1000"/>
                <a:t>탭 상태로 설정된 </a:t>
              </a:r>
              <a:r>
                <a:rPr lang="ko-KR" altLang="en-US" sz="1000" dirty="0"/>
                <a:t>덱 편집창 팝업</a:t>
              </a:r>
              <a:endParaRPr lang="en-US" altLang="ko-KR" sz="1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A5DC0D-C162-40EB-A9D5-0E42DA8F5605}"/>
                </a:ext>
              </a:extLst>
            </p:cNvPr>
            <p:cNvSpPr txBox="1"/>
            <p:nvPr/>
          </p:nvSpPr>
          <p:spPr>
            <a:xfrm>
              <a:off x="3903970" y="5880139"/>
              <a:ext cx="2713383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메인</a:t>
              </a:r>
              <a:r>
                <a:rPr lang="en-US" altLang="ko-KR" sz="1000" dirty="0"/>
                <a:t> </a:t>
              </a:r>
              <a:r>
                <a:rPr lang="ko-KR" altLang="en-US" sz="1000" dirty="0"/>
                <a:t>덱</a:t>
              </a:r>
              <a:r>
                <a:rPr lang="en-US" altLang="ko-KR" sz="1000" dirty="0"/>
                <a:t>/</a:t>
              </a:r>
              <a:r>
                <a:rPr lang="ko-KR" altLang="en-US" sz="1000" dirty="0"/>
                <a:t>스킬 덱 버튼 클릭으로 편집창 상태 전환</a:t>
              </a:r>
              <a:endParaRPr lang="en-US" altLang="ko-KR" sz="10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8668" y="1707643"/>
            <a:ext cx="4378007" cy="361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5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카드 추가</a:t>
            </a:r>
            <a:r>
              <a:rPr lang="en-US" altLang="ko-KR" sz="2400" dirty="0"/>
              <a:t>/</a:t>
            </a:r>
            <a:r>
              <a:rPr lang="ko-KR" altLang="en-US" sz="2400" dirty="0"/>
              <a:t>제외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993912" y="1260347"/>
          <a:ext cx="7215505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155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카드 추가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제외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모드가 활성화 상태일 때 카드 일람에 카드를 클릭하면 해당 카드 펼쳐보기가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60576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펼쳐보기된 카드를 클릭했을 때 최대 투입 매수에 도달하지 않았으면 해당 레어도의 카드를 덱에    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추가한다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7189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펼쳐보기된 카드를 클릭했을 때 최대 투입 매수에 도달하지 않았으면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최대 투입 매수 도달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도달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061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이벤트 카드를 추가할 때 덱 편집창이 스킬 탭 상태면 메인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6801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덱에 스킬 카드를 추가할 때 덱 편집창이 메인 탭 상태면 스킬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8831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카드를 클릭하면 덱에서 카드를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제외한다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359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덱에 포함된 카드가 각각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60/20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장을 초과하면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9911672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BD16DB62-5041-47B1-B4B8-E60C2BBD2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4147664"/>
            <a:ext cx="2368010" cy="186465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A25CC63-A598-463C-B45B-020E76B5E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463" y="4362440"/>
            <a:ext cx="580258" cy="66197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6501005C-6CBA-43AB-84AC-8481DFE3352C}"/>
              </a:ext>
            </a:extLst>
          </p:cNvPr>
          <p:cNvSpPr/>
          <p:nvPr/>
        </p:nvSpPr>
        <p:spPr>
          <a:xfrm>
            <a:off x="1121434" y="4362440"/>
            <a:ext cx="211092" cy="288804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B222AA9-0054-457E-8778-1EDCD666D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167" y="4523633"/>
            <a:ext cx="333740" cy="421812"/>
          </a:xfrm>
          <a:prstGeom prst="rect">
            <a:avLst/>
          </a:prstGeom>
          <a:ln>
            <a:noFill/>
          </a:ln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46B686FE-0196-444C-9109-01AD8D844F2C}"/>
              </a:ext>
            </a:extLst>
          </p:cNvPr>
          <p:cNvGrpSpPr>
            <a:grpSpLocks noChangeAspect="1"/>
          </p:cNvGrpSpPr>
          <p:nvPr/>
        </p:nvGrpSpPr>
        <p:grpSpPr>
          <a:xfrm>
            <a:off x="3288012" y="4147661"/>
            <a:ext cx="1514545" cy="1864653"/>
            <a:chOff x="4624611" y="3295767"/>
            <a:chExt cx="1471389" cy="181152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16ED371-C200-4BC3-9045-F54E9A5DF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24611" y="3295767"/>
              <a:ext cx="1471389" cy="1811522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93C7054-465C-49B7-8D66-584BE7DC95DD}"/>
                </a:ext>
              </a:extLst>
            </p:cNvPr>
            <p:cNvSpPr/>
            <p:nvPr/>
          </p:nvSpPr>
          <p:spPr>
            <a:xfrm>
              <a:off x="4682764" y="3518806"/>
              <a:ext cx="1365612" cy="54168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668D6AE9-0198-4230-8D70-6F6924CE7D82}"/>
              </a:ext>
            </a:extLst>
          </p:cNvPr>
          <p:cNvCxnSpPr>
            <a:cxnSpLocks/>
            <a:stCxn id="20" idx="3"/>
            <a:endCxn id="23" idx="1"/>
          </p:cNvCxnSpPr>
          <p:nvPr/>
        </p:nvCxnSpPr>
        <p:spPr>
          <a:xfrm flipV="1">
            <a:off x="1560907" y="4656030"/>
            <a:ext cx="1786963" cy="78509"/>
          </a:xfrm>
          <a:prstGeom prst="bent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62856AB-7F98-41A2-B0D8-20BC07EF27FF}"/>
              </a:ext>
            </a:extLst>
          </p:cNvPr>
          <p:cNvSpPr txBox="1"/>
          <p:nvPr/>
        </p:nvSpPr>
        <p:spPr>
          <a:xfrm>
            <a:off x="695324" y="6012314"/>
            <a:ext cx="41072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펼쳐진 카드를 클릭하면 덱 클릭한 카드 </a:t>
            </a:r>
            <a:r>
              <a:rPr lang="en-US" altLang="ko-KR" sz="1000" dirty="0"/>
              <a:t>1</a:t>
            </a:r>
            <a:r>
              <a:rPr lang="ko-KR" altLang="en-US" sz="1000" dirty="0"/>
              <a:t>장 추가</a:t>
            </a:r>
            <a:endParaRPr lang="en-US" altLang="ko-KR" sz="1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72A180-6686-49E1-9595-2F1AD53D86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0955" y="1324182"/>
            <a:ext cx="2888181" cy="4913106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551CCC78-8E66-469C-9081-3BA24DC1A03F}"/>
              </a:ext>
            </a:extLst>
          </p:cNvPr>
          <p:cNvGrpSpPr/>
          <p:nvPr/>
        </p:nvGrpSpPr>
        <p:grpSpPr>
          <a:xfrm>
            <a:off x="5138119" y="5301617"/>
            <a:ext cx="2583797" cy="904331"/>
            <a:chOff x="5138119" y="4164224"/>
            <a:chExt cx="2583797" cy="90433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2EAD0EB-CB22-44EF-8775-C27F398EC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78459"/>
            <a:stretch/>
          </p:blipFill>
          <p:spPr>
            <a:xfrm>
              <a:off x="5138119" y="4164224"/>
              <a:ext cx="2583797" cy="68523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93BC3A8-AF87-4369-9B72-1941639AE3F6}"/>
                </a:ext>
              </a:extLst>
            </p:cNvPr>
            <p:cNvSpPr txBox="1"/>
            <p:nvPr/>
          </p:nvSpPr>
          <p:spPr>
            <a:xfrm>
              <a:off x="5235516" y="4822334"/>
              <a:ext cx="23890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‘</a:t>
              </a:r>
              <a:r>
                <a:rPr lang="ko-KR" altLang="en-US" sz="1000" dirty="0"/>
                <a:t>덱 최대 매수 초과</a:t>
              </a:r>
              <a:r>
                <a:rPr lang="en-US" altLang="ko-KR" sz="1000" dirty="0"/>
                <a:t>’</a:t>
              </a:r>
              <a:r>
                <a:rPr lang="ko-KR" altLang="en-US" sz="1000" dirty="0"/>
                <a:t> 텍스트</a:t>
              </a:r>
              <a:endParaRPr lang="en-US" altLang="ko-KR" sz="1000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7348258-D47D-495B-BEDE-E0E9602B32AD}"/>
              </a:ext>
            </a:extLst>
          </p:cNvPr>
          <p:cNvGrpSpPr/>
          <p:nvPr/>
        </p:nvGrpSpPr>
        <p:grpSpPr>
          <a:xfrm>
            <a:off x="5138119" y="4159967"/>
            <a:ext cx="2583797" cy="1091500"/>
            <a:chOff x="5138119" y="5162246"/>
            <a:chExt cx="2583797" cy="109150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F35CB69F-8CB3-4888-AA0F-F3E77432A9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58176"/>
            <a:stretch/>
          </p:blipFill>
          <p:spPr>
            <a:xfrm>
              <a:off x="5138119" y="5162246"/>
              <a:ext cx="2583797" cy="850068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CAD5E0E-A63E-4372-A51D-9E945248D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26154" y="5753483"/>
              <a:ext cx="1294155" cy="258831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BFE590D0-F767-4582-A3EA-D0D48AAD3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59284" y="5524582"/>
              <a:ext cx="333740" cy="421812"/>
            </a:xfrm>
            <a:prstGeom prst="rect">
              <a:avLst/>
            </a:prstGeom>
            <a:ln>
              <a:noFill/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B8465BA-798F-40E9-9F0D-117DCC2B337C}"/>
                </a:ext>
              </a:extLst>
            </p:cNvPr>
            <p:cNvSpPr txBox="1"/>
            <p:nvPr/>
          </p:nvSpPr>
          <p:spPr>
            <a:xfrm>
              <a:off x="5235516" y="6007525"/>
              <a:ext cx="23890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‘</a:t>
              </a:r>
              <a:r>
                <a:rPr lang="ko-KR" altLang="en-US" sz="1000" dirty="0"/>
                <a:t>최대 투입 매수 도달</a:t>
              </a:r>
              <a:r>
                <a:rPr lang="en-US" altLang="ko-KR" sz="1000" dirty="0"/>
                <a:t>’ </a:t>
              </a:r>
              <a:r>
                <a:rPr lang="ko-KR" altLang="en-US" sz="1000" dirty="0"/>
                <a:t>텍스트</a:t>
              </a:r>
              <a:endParaRPr lang="en-US" altLang="ko-KR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23439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설정 저장</a:t>
            </a:r>
            <a:r>
              <a:rPr lang="en-US" altLang="ko-KR" sz="2400" dirty="0"/>
              <a:t>/</a:t>
            </a:r>
            <a:r>
              <a:rPr lang="ko-KR" altLang="en-US" sz="2400" dirty="0"/>
              <a:t>닫기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832559" y="1266061"/>
          <a:ext cx="6403925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392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설정 저장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닫기 규칙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7634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버튼을 클릭하면 현재 덱 설정을 저장한다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962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설정에 변동이 있을 때 창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417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경고창의 닫기 버튼을 클릭하면 덱 편집 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465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가능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9133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680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변동이 없고 덱 사용 가능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덱 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7152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 설정 변동이 없고 덱 사용 불가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사용 불가 알림창을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4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알림창에는 해당 덱을 전투에서 사용하지 못하는 이유가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181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알림창의 확인 버튼을 클릭하면 사용 불가 알림창을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21956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359B9CFE-DEA7-43FB-92F1-C210E407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60" y="4793524"/>
            <a:ext cx="2497560" cy="12049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54617A0-CF43-4A64-9652-AD00B73D5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77" y="4793522"/>
            <a:ext cx="2497560" cy="12049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80D0225-DD40-4EE7-950C-88317F263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886" y="5028948"/>
            <a:ext cx="1971741" cy="59739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B681F-C8E7-4FEB-B708-39DDA9879757}"/>
              </a:ext>
            </a:extLst>
          </p:cNvPr>
          <p:cNvSpPr/>
          <p:nvPr/>
        </p:nvSpPr>
        <p:spPr>
          <a:xfrm>
            <a:off x="1698294" y="4803953"/>
            <a:ext cx="102328" cy="9829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31EA6CF-0F1D-42B4-8866-93EBD2DFD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055" y="4855702"/>
            <a:ext cx="158423" cy="200230"/>
          </a:xfrm>
          <a:prstGeom prst="rect">
            <a:avLst/>
          </a:prstGeom>
          <a:ln>
            <a:noFill/>
          </a:ln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58AF011-A086-4938-B32F-8EB0F3775AAC}"/>
              </a:ext>
            </a:extLst>
          </p:cNvPr>
          <p:cNvCxnSpPr>
            <a:cxnSpLocks/>
            <a:stCxn id="16" idx="3"/>
            <a:endCxn id="3" idx="1"/>
          </p:cNvCxnSpPr>
          <p:nvPr/>
        </p:nvCxnSpPr>
        <p:spPr>
          <a:xfrm>
            <a:off x="1903478" y="4955815"/>
            <a:ext cx="1792407" cy="371830"/>
          </a:xfrm>
          <a:prstGeom prst="bent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F443DE3-A7AA-46A8-8EE4-BF8C6BFBA784}"/>
              </a:ext>
            </a:extLst>
          </p:cNvPr>
          <p:cNvSpPr/>
          <p:nvPr/>
        </p:nvSpPr>
        <p:spPr>
          <a:xfrm>
            <a:off x="3695886" y="5028947"/>
            <a:ext cx="1971741" cy="569068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7E56A9D-7876-4581-B1A0-B1DA7BCA5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394" y="5069126"/>
            <a:ext cx="2752616" cy="8388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6EAFA0-18F1-4976-AC47-521C3D64A8E8}"/>
              </a:ext>
            </a:extLst>
          </p:cNvPr>
          <p:cNvSpPr txBox="1"/>
          <p:nvPr/>
        </p:nvSpPr>
        <p:spPr>
          <a:xfrm>
            <a:off x="832560" y="5998434"/>
            <a:ext cx="5097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설정에 변동이 있을 때 창 닫기 버튼 클릭 시 저장 경고창 팝업</a:t>
            </a:r>
            <a:endParaRPr lang="en-US" altLang="ko-KR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A88C86-505E-4ACF-8E5E-7AF832CAF3F6}"/>
              </a:ext>
            </a:extLst>
          </p:cNvPr>
          <p:cNvSpPr txBox="1"/>
          <p:nvPr/>
        </p:nvSpPr>
        <p:spPr>
          <a:xfrm>
            <a:off x="6160922" y="5985446"/>
            <a:ext cx="2497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알림창</a:t>
            </a:r>
            <a:endParaRPr lang="en-US" altLang="ko-KR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EBC8AE-ED59-458B-A302-868E2CED2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9341" y="1399711"/>
            <a:ext cx="4095947" cy="399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01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스킨 설정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021024" y="1277786"/>
          <a:ext cx="8261668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16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스킨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설정 버튼을 클릭하면 스킨 설정창을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설정창 팝업 시 모든 스킨들이 표기하고 설정된 스킨을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설정이 없을 경우 기본 스킨으로 설정 및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선택하지 않은 스킨 아이콘을 클릭하면 이전에 선택을 해제하고 클릭한 스킨 아이콘을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246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스킨과 다른 스킨을 선택하고 스킨 적용 버튼을 클릭하면 선택한 스킨을 적용하고 스킨 설정창을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2346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스킨을 선택하고 스킨 적용 버튼을 클릭하면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현재 적용 중인 스킨입니다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출력한다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5380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미보유한 스킨은 비활성화 되어 선택할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462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조건 체크 박스를 클릭하여 화면에 표기할 스킨의 조건을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0463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AD06F99F-7E10-4D14-B1A7-9612E6AA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039" y="2104844"/>
            <a:ext cx="3548635" cy="413244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FFF057-95B4-452D-823F-D1B614CCAA19}"/>
              </a:ext>
            </a:extLst>
          </p:cNvPr>
          <p:cNvGrpSpPr>
            <a:grpSpLocks noChangeAspect="1"/>
          </p:cNvGrpSpPr>
          <p:nvPr/>
        </p:nvGrpSpPr>
        <p:grpSpPr>
          <a:xfrm>
            <a:off x="1021024" y="3815372"/>
            <a:ext cx="2929829" cy="1137961"/>
            <a:chOff x="1021024" y="3815372"/>
            <a:chExt cx="5604286" cy="2176734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44A55EE-D1A8-4C58-A171-FD8CEBEEB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36371" y="3815372"/>
              <a:ext cx="3988939" cy="1931553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D6F5E55-A093-46FB-87F7-E0FF0D76B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1024" y="3815373"/>
              <a:ext cx="1568884" cy="1931554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54C8B3C-9561-4C15-989B-2A930E9B39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tretch/>
          </p:blipFill>
          <p:spPr>
            <a:xfrm>
              <a:off x="2786608" y="3901666"/>
              <a:ext cx="3758204" cy="1758963"/>
            </a:xfrm>
            <a:prstGeom prst="rect">
              <a:avLst/>
            </a:prstGeom>
          </p:spPr>
        </p:pic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1F231710-D224-4979-8110-D6BCEDCF9832}"/>
                </a:ext>
              </a:extLst>
            </p:cNvPr>
            <p:cNvCxnSpPr>
              <a:cxnSpLocks/>
              <a:stCxn id="9" idx="3"/>
              <a:endCxn id="7" idx="1"/>
            </p:cNvCxnSpPr>
            <p:nvPr/>
          </p:nvCxnSpPr>
          <p:spPr>
            <a:xfrm flipV="1">
              <a:off x="1525447" y="4781147"/>
              <a:ext cx="1261161" cy="892736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569944A-F0DF-4A6E-9750-32ED620B1255}"/>
                </a:ext>
              </a:extLst>
            </p:cNvPr>
            <p:cNvSpPr/>
            <p:nvPr/>
          </p:nvSpPr>
          <p:spPr>
            <a:xfrm>
              <a:off x="1028970" y="5506311"/>
              <a:ext cx="379830" cy="108595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044E138-A9D8-4BCE-B2BA-85B2547A9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67923" y="5574336"/>
              <a:ext cx="157524" cy="199093"/>
            </a:xfrm>
            <a:prstGeom prst="rect">
              <a:avLst/>
            </a:prstGeom>
            <a:ln>
              <a:noFill/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D94355-DCCC-4664-8FAE-FAD6B4B9364E}"/>
                </a:ext>
              </a:extLst>
            </p:cNvPr>
            <p:cNvSpPr txBox="1"/>
            <p:nvPr/>
          </p:nvSpPr>
          <p:spPr>
            <a:xfrm>
              <a:off x="1021024" y="5747283"/>
              <a:ext cx="5604286" cy="244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스킨 설정 버튼 클릭으로 카드 스킨 설정창 팝업</a:t>
              </a:r>
              <a:endParaRPr lang="en-US" altLang="ko-KR" sz="1000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EE5B91E-983B-45CA-BD40-8974EE2C5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86608" y="3901665"/>
              <a:ext cx="3758205" cy="1758963"/>
            </a:xfrm>
            <a:prstGeom prst="rect">
              <a:avLst/>
            </a:prstGeom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FC72C50-C026-477E-82D2-26FA55B115A4}"/>
              </a:ext>
            </a:extLst>
          </p:cNvPr>
          <p:cNvGrpSpPr>
            <a:grpSpLocks noChangeAspect="1"/>
          </p:cNvGrpSpPr>
          <p:nvPr/>
        </p:nvGrpSpPr>
        <p:grpSpPr>
          <a:xfrm>
            <a:off x="4028666" y="3811780"/>
            <a:ext cx="3464286" cy="1759690"/>
            <a:chOff x="4435287" y="4046147"/>
            <a:chExt cx="3464286" cy="175969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CD5BD09-B4A7-44C8-B555-0611B313D534}"/>
                </a:ext>
              </a:extLst>
            </p:cNvPr>
            <p:cNvSpPr txBox="1"/>
            <p:nvPr/>
          </p:nvSpPr>
          <p:spPr>
            <a:xfrm>
              <a:off x="4891177" y="5559616"/>
              <a:ext cx="30083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이전과 다른 스킨 클릭 시 이전 선택 해제 및 선택</a:t>
              </a:r>
              <a:endParaRPr lang="en-US" altLang="ko-KR" sz="1000" dirty="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09CD271-4CBE-49C7-A5E1-FA2619235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6545" t="11947" r="7056" b="41683"/>
            <a:stretch/>
          </p:blipFill>
          <p:spPr>
            <a:xfrm>
              <a:off x="4435287" y="4047663"/>
              <a:ext cx="2230220" cy="657469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B472D14-DC86-4E50-A92B-411AC2D18E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6631" t="11947" r="7168" b="41683"/>
            <a:stretch/>
          </p:blipFill>
          <p:spPr>
            <a:xfrm>
              <a:off x="5669352" y="4883701"/>
              <a:ext cx="2230221" cy="657469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5A7B574C-0759-4266-BB9F-ED846FEF3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347853" y="4523348"/>
              <a:ext cx="158423" cy="20023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34A0126-1473-4781-9A85-CABE364BA6A5}"/>
                </a:ext>
              </a:extLst>
            </p:cNvPr>
            <p:cNvSpPr/>
            <p:nvPr/>
          </p:nvSpPr>
          <p:spPr>
            <a:xfrm>
              <a:off x="4435287" y="4046147"/>
              <a:ext cx="1103501" cy="298659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05BB635E-8828-419A-8813-22C1B10EF853}"/>
                </a:ext>
              </a:extLst>
            </p:cNvPr>
            <p:cNvSpPr/>
            <p:nvPr/>
          </p:nvSpPr>
          <p:spPr>
            <a:xfrm>
              <a:off x="6702161" y="5188922"/>
              <a:ext cx="1116735" cy="284288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960AAACF-BBB0-4104-8CFC-7B6937DD6162}"/>
                </a:ext>
              </a:extLst>
            </p:cNvPr>
            <p:cNvCxnSpPr>
              <a:cxnSpLocks/>
              <a:stCxn id="37" idx="3"/>
              <a:endCxn id="40" idx="0"/>
            </p:cNvCxnSpPr>
            <p:nvPr/>
          </p:nvCxnSpPr>
          <p:spPr>
            <a:xfrm>
              <a:off x="6506276" y="4623463"/>
              <a:ext cx="754253" cy="565459"/>
            </a:xfrm>
            <a:prstGeom prst="bent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60AD98D6-6629-43B9-8500-86A6DA54A3BA}"/>
              </a:ext>
            </a:extLst>
          </p:cNvPr>
          <p:cNvGrpSpPr/>
          <p:nvPr/>
        </p:nvGrpSpPr>
        <p:grpSpPr>
          <a:xfrm>
            <a:off x="1365040" y="5264725"/>
            <a:ext cx="4373862" cy="972562"/>
            <a:chOff x="827866" y="5235234"/>
            <a:chExt cx="4373862" cy="97256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F0D534C-E24E-4200-8D72-796F5224A8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86549" r="59857"/>
            <a:stretch/>
          </p:blipFill>
          <p:spPr>
            <a:xfrm>
              <a:off x="1021024" y="5235234"/>
              <a:ext cx="2364367" cy="37079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1C7E318-BA35-4E3E-8242-9BD83A8E98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86549" r="59857"/>
            <a:stretch/>
          </p:blipFill>
          <p:spPr>
            <a:xfrm>
              <a:off x="2407967" y="5620989"/>
              <a:ext cx="2364366" cy="370796"/>
            </a:xfrm>
            <a:prstGeom prst="rect">
              <a:avLst/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0B08CC8-0F61-4BEE-85CA-63AE7560919C}"/>
                </a:ext>
              </a:extLst>
            </p:cNvPr>
            <p:cNvSpPr/>
            <p:nvPr/>
          </p:nvSpPr>
          <p:spPr>
            <a:xfrm>
              <a:off x="1021024" y="5388921"/>
              <a:ext cx="681380" cy="191293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D64C934-0E1A-49DD-A883-E29E535F87BD}"/>
                </a:ext>
              </a:extLst>
            </p:cNvPr>
            <p:cNvSpPr/>
            <p:nvPr/>
          </p:nvSpPr>
          <p:spPr>
            <a:xfrm>
              <a:off x="3105369" y="5766890"/>
              <a:ext cx="1390350" cy="191293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A1E35CF-A53E-46FD-9D57-FB26DBD6B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2034" y="5490828"/>
              <a:ext cx="158423" cy="200230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3D63B979-E3CE-4F5F-BAC6-99FFB97D6254}"/>
                </a:ext>
              </a:extLst>
            </p:cNvPr>
            <p:cNvCxnSpPr>
              <a:cxnSpLocks/>
              <a:stCxn id="42" idx="3"/>
              <a:endCxn id="45" idx="1"/>
            </p:cNvCxnSpPr>
            <p:nvPr/>
          </p:nvCxnSpPr>
          <p:spPr>
            <a:xfrm>
              <a:off x="1720457" y="5590943"/>
              <a:ext cx="1384912" cy="271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A2235A8-D66D-4A6F-BC02-DDAE484CC002}"/>
                </a:ext>
              </a:extLst>
            </p:cNvPr>
            <p:cNvSpPr txBox="1"/>
            <p:nvPr/>
          </p:nvSpPr>
          <p:spPr>
            <a:xfrm>
              <a:off x="827866" y="5961575"/>
              <a:ext cx="43738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적용 중인 스킨 적용 시도 시 </a:t>
              </a:r>
              <a:r>
                <a:rPr lang="en-US" altLang="ko-KR" sz="1000" dirty="0"/>
                <a:t>‘</a:t>
              </a:r>
              <a:r>
                <a:rPr lang="ko-KR" altLang="en-US" sz="1000" dirty="0"/>
                <a:t>현재 적용 중인 스킨입니다</a:t>
              </a:r>
              <a:r>
                <a:rPr lang="en-US" altLang="ko-KR" sz="1000" dirty="0"/>
                <a:t>.’ </a:t>
              </a:r>
              <a:r>
                <a:rPr lang="ko-KR" altLang="en-US" sz="1000" dirty="0"/>
                <a:t>텍스트 출력</a:t>
              </a:r>
              <a:endParaRPr lang="en-US" altLang="ko-KR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937866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설정창 규칙 및 세부설명</a:t>
            </a:r>
            <a:endParaRPr lang="en-US" altLang="ko-KR" sz="2400" dirty="0"/>
          </a:p>
        </p:txBody>
      </p:sp>
      <p:graphicFrame>
        <p:nvGraphicFramePr>
          <p:cNvPr id="11" name="표 14">
            <a:extLst>
              <a:ext uri="{FF2B5EF4-FFF2-40B4-BE49-F238E27FC236}">
                <a16:creationId xmlns:a16="http://schemas.microsoft.com/office/drawing/2014/main" id="{55E17DAC-BCA5-4B98-9627-BA36228EE310}"/>
              </a:ext>
            </a:extLst>
          </p:cNvPr>
          <p:cNvGraphicFramePr>
            <a:graphicFrameLocks noGrp="1"/>
          </p:cNvGraphicFramePr>
          <p:nvPr/>
        </p:nvGraphicFramePr>
        <p:xfrm>
          <a:off x="6801971" y="3015696"/>
          <a:ext cx="3512185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130">
                  <a:extLst>
                    <a:ext uri="{9D8B030D-6E8A-4147-A177-3AD203B41FA5}">
                      <a16:colId xmlns:a16="http://schemas.microsoft.com/office/drawing/2014/main" val="2038951863"/>
                    </a:ext>
                  </a:extLst>
                </a:gridCol>
                <a:gridCol w="3234055">
                  <a:extLst>
                    <a:ext uri="{9D8B030D-6E8A-4147-A177-3AD203B41FA5}">
                      <a16:colId xmlns:a16="http://schemas.microsoft.com/office/drawing/2014/main" val="3468310201"/>
                    </a:ext>
                  </a:extLst>
                </a:gridCol>
              </a:tblGrid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시작 배치 가능 기물 목록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2000652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덱에 포함된 전투 시작 시 배치할 수 있는 기물을 표기한다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041548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배치 선택 버튼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8784284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부대와 배치를 선택 및 생성 할 수 있는 버튼이다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786611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배치 수정 및 저장 버튼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969928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부대와 배치를 설정을 수정하고 저장하는 버튼이다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1327588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 기물 현황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0093498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선택된 부대에 포함된 기물을 표기한다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3010796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기물 배치 미리보기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4715583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선택된 배치의 기물 위치를 미리보기 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6577243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선택 강조 테두리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9955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현재 선택된 부대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배치를 강조하는 테두리다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726076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선호 강조 표식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67153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현재 선호 설정되어 있는 부대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배치를 강조하는 표식이다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9226438"/>
                  </a:ext>
                </a:extLst>
              </a:tr>
            </a:tbl>
          </a:graphicData>
        </a:graphic>
      </p:graphicFrame>
      <p:grpSp>
        <p:nvGrpSpPr>
          <p:cNvPr id="81" name="그룹 80">
            <a:extLst>
              <a:ext uri="{FF2B5EF4-FFF2-40B4-BE49-F238E27FC236}">
                <a16:creationId xmlns:a16="http://schemas.microsoft.com/office/drawing/2014/main" id="{73ED10E3-4E74-4DA2-B871-861277DEA7AE}"/>
              </a:ext>
            </a:extLst>
          </p:cNvPr>
          <p:cNvGrpSpPr>
            <a:grpSpLocks noChangeAspect="1"/>
          </p:cNvGrpSpPr>
          <p:nvPr/>
        </p:nvGrpSpPr>
        <p:grpSpPr>
          <a:xfrm>
            <a:off x="1644679" y="4226587"/>
            <a:ext cx="3962816" cy="1914828"/>
            <a:chOff x="957276" y="4150957"/>
            <a:chExt cx="4273890" cy="2065139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DB11352-E569-4299-ADB8-5D640CC77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tretch/>
          </p:blipFill>
          <p:spPr>
            <a:xfrm>
              <a:off x="957276" y="4150957"/>
              <a:ext cx="4273890" cy="2065139"/>
            </a:xfrm>
            <a:prstGeom prst="rect">
              <a:avLst/>
            </a:prstGeom>
          </p:spPr>
        </p:pic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B456306-99C7-4170-8FE4-048CE82BF9BF}"/>
                </a:ext>
              </a:extLst>
            </p:cNvPr>
            <p:cNvSpPr/>
            <p:nvPr/>
          </p:nvSpPr>
          <p:spPr>
            <a:xfrm>
              <a:off x="1019731" y="4301816"/>
              <a:ext cx="1557246" cy="1863224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8A2BE3DD-6137-4475-AADC-FF57288C72C8}"/>
                </a:ext>
              </a:extLst>
            </p:cNvPr>
            <p:cNvSpPr/>
            <p:nvPr/>
          </p:nvSpPr>
          <p:spPr>
            <a:xfrm>
              <a:off x="2639432" y="4301816"/>
              <a:ext cx="1557246" cy="563173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BFD1F069-8D6B-4387-ACDB-1212248DE139}"/>
                </a:ext>
              </a:extLst>
            </p:cNvPr>
            <p:cNvSpPr/>
            <p:nvPr/>
          </p:nvSpPr>
          <p:spPr>
            <a:xfrm>
              <a:off x="2639432" y="4867834"/>
              <a:ext cx="588241" cy="154005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26BD83FD-DCD4-45F4-83CE-47CFE480722F}"/>
                </a:ext>
              </a:extLst>
            </p:cNvPr>
            <p:cNvSpPr/>
            <p:nvPr/>
          </p:nvSpPr>
          <p:spPr>
            <a:xfrm>
              <a:off x="2639431" y="5029521"/>
              <a:ext cx="1720769" cy="1135519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5908F6D9-D4C3-4015-BF8C-8EEC4FD5EF86}"/>
                </a:ext>
              </a:extLst>
            </p:cNvPr>
            <p:cNvSpPr/>
            <p:nvPr/>
          </p:nvSpPr>
          <p:spPr>
            <a:xfrm>
              <a:off x="4357715" y="4227971"/>
              <a:ext cx="809441" cy="1937070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D1399DCD-D6B6-4625-B0C6-476761CB0790}"/>
                </a:ext>
              </a:extLst>
            </p:cNvPr>
            <p:cNvSpPr/>
            <p:nvPr/>
          </p:nvSpPr>
          <p:spPr>
            <a:xfrm>
              <a:off x="1019731" y="6029947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08D9FB06-5D43-4F7D-A622-9859E7D4A8E4}"/>
                </a:ext>
              </a:extLst>
            </p:cNvPr>
            <p:cNvSpPr/>
            <p:nvPr/>
          </p:nvSpPr>
          <p:spPr>
            <a:xfrm>
              <a:off x="2639357" y="430181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81EF2496-08A7-4FAD-B120-80E32DF1B270}"/>
                </a:ext>
              </a:extLst>
            </p:cNvPr>
            <p:cNvSpPr/>
            <p:nvPr/>
          </p:nvSpPr>
          <p:spPr>
            <a:xfrm>
              <a:off x="3226547" y="4864504"/>
              <a:ext cx="197312" cy="161679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3</a:t>
              </a:r>
              <a:endParaRPr lang="ko-KR" altLang="en-US" sz="1100" b="1" dirty="0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03135EEF-7BBD-4ED2-AC3D-4CDE1F4FC678}"/>
                </a:ext>
              </a:extLst>
            </p:cNvPr>
            <p:cNvSpPr/>
            <p:nvPr/>
          </p:nvSpPr>
          <p:spPr>
            <a:xfrm>
              <a:off x="2639356" y="6033285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4</a:t>
              </a:r>
              <a:endParaRPr lang="ko-KR" altLang="en-US" sz="1100" b="1" dirty="0"/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6DEB0CDC-E2DD-4ACE-B2A8-87652E6F3FFB}"/>
                </a:ext>
              </a:extLst>
            </p:cNvPr>
            <p:cNvSpPr/>
            <p:nvPr/>
          </p:nvSpPr>
          <p:spPr>
            <a:xfrm>
              <a:off x="4351762" y="6033285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5</a:t>
              </a:r>
              <a:endParaRPr lang="ko-KR" altLang="en-US" sz="1100" b="1" dirty="0"/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08DBAF82-91DE-4311-A855-ECF651B617A7}"/>
              </a:ext>
            </a:extLst>
          </p:cNvPr>
          <p:cNvGrpSpPr>
            <a:grpSpLocks noChangeAspect="1"/>
          </p:cNvGrpSpPr>
          <p:nvPr/>
        </p:nvGrpSpPr>
        <p:grpSpPr>
          <a:xfrm>
            <a:off x="4381615" y="4330215"/>
            <a:ext cx="1131513" cy="462479"/>
            <a:chOff x="5251371" y="5700218"/>
            <a:chExt cx="1247845" cy="510027"/>
          </a:xfrm>
        </p:grpSpPr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06B2022E-8BBE-4378-A553-34CFCB85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084" t="9249" r="43840" b="74193"/>
            <a:stretch/>
          </p:blipFill>
          <p:spPr>
            <a:xfrm>
              <a:off x="5410663" y="5700218"/>
              <a:ext cx="1088553" cy="5100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19B4478C-7CCB-4720-BBDE-E943B540A1B4}"/>
                </a:ext>
              </a:extLst>
            </p:cNvPr>
            <p:cNvSpPr/>
            <p:nvPr/>
          </p:nvSpPr>
          <p:spPr>
            <a:xfrm>
              <a:off x="5453412" y="5727547"/>
              <a:ext cx="1009453" cy="252672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4DC24143-1987-405B-B340-0D0FC02697E8}"/>
                </a:ext>
              </a:extLst>
            </p:cNvPr>
            <p:cNvSpPr/>
            <p:nvPr/>
          </p:nvSpPr>
          <p:spPr>
            <a:xfrm>
              <a:off x="5448683" y="6029947"/>
              <a:ext cx="294891" cy="180297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7F4B70A6-0663-48CD-8753-E27E5EC6892A}"/>
                </a:ext>
              </a:extLst>
            </p:cNvPr>
            <p:cNvSpPr/>
            <p:nvPr/>
          </p:nvSpPr>
          <p:spPr>
            <a:xfrm>
              <a:off x="5251371" y="578633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6</a:t>
              </a:r>
              <a:endParaRPr lang="ko-KR" altLang="en-US" sz="1100" b="1" dirty="0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8CBE2175-2C1D-46C3-9EA1-A3DB42162C0C}"/>
                </a:ext>
              </a:extLst>
            </p:cNvPr>
            <p:cNvSpPr/>
            <p:nvPr/>
          </p:nvSpPr>
          <p:spPr>
            <a:xfrm>
              <a:off x="5251371" y="604525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7</a:t>
              </a:r>
              <a:endParaRPr lang="ko-KR" altLang="en-US" sz="1100" b="1" dirty="0"/>
            </a:p>
          </p:txBody>
        </p:sp>
      </p:grpSp>
      <p:pic>
        <p:nvPicPr>
          <p:cNvPr id="71" name="그림 70">
            <a:extLst>
              <a:ext uri="{FF2B5EF4-FFF2-40B4-BE49-F238E27FC236}">
                <a16:creationId xmlns:a16="http://schemas.microsoft.com/office/drawing/2014/main" id="{0CC48B17-94F9-4353-8D38-B0DB90799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961" y="1268413"/>
            <a:ext cx="4212680" cy="1795882"/>
          </a:xfrm>
          <a:prstGeom prst="rect">
            <a:avLst/>
          </a:prstGeom>
        </p:spPr>
      </p:pic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019733" y="1345578"/>
          <a:ext cx="5912168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21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설정창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배치 설정 버튼을 클릭하면 배치 설정창을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포함된 시작 배치 가능한 기물과 설정된 부대를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439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부대가 부대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부대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설정창 팝업 시 선호 설정된 부대가 있으면 선택하고 기물 현황을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부대에 선호 설정된 배치가 있으면 선택하고 배치 미리보기를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</a:tbl>
          </a:graphicData>
        </a:graphic>
      </p:graphicFrame>
      <p:grpSp>
        <p:nvGrpSpPr>
          <p:cNvPr id="79" name="그룹 78">
            <a:extLst>
              <a:ext uri="{FF2B5EF4-FFF2-40B4-BE49-F238E27FC236}">
                <a16:creationId xmlns:a16="http://schemas.microsoft.com/office/drawing/2014/main" id="{B8B9B623-B160-41D9-9F62-6C58E37E9E5B}"/>
              </a:ext>
            </a:extLst>
          </p:cNvPr>
          <p:cNvGrpSpPr/>
          <p:nvPr/>
        </p:nvGrpSpPr>
        <p:grpSpPr>
          <a:xfrm>
            <a:off x="1827880" y="3107272"/>
            <a:ext cx="3507920" cy="1049376"/>
            <a:chOff x="980611" y="3073325"/>
            <a:chExt cx="3507920" cy="104937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CE1D97C-7824-4870-992B-A5B37CB515F1}"/>
                </a:ext>
              </a:extLst>
            </p:cNvPr>
            <p:cNvSpPr txBox="1"/>
            <p:nvPr/>
          </p:nvSpPr>
          <p:spPr>
            <a:xfrm>
              <a:off x="980613" y="3891869"/>
              <a:ext cx="347513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900" dirty="0"/>
                <a:t>기물 배치 설정 버튼 클릭으로 배치 설정창 팝업</a:t>
              </a:r>
              <a:endParaRPr lang="en-US" altLang="ko-KR" sz="900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E3EB98A-E790-4341-AEBB-0C2C9A951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01763" y="3073325"/>
              <a:ext cx="1686768" cy="815044"/>
            </a:xfrm>
            <a:prstGeom prst="rect">
              <a:avLst/>
            </a:prstGeom>
          </p:spPr>
        </p:pic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0B5BD374-9BC6-4934-AC64-01B35466F94D}"/>
                </a:ext>
              </a:extLst>
            </p:cNvPr>
            <p:cNvGrpSpPr/>
            <p:nvPr/>
          </p:nvGrpSpPr>
          <p:grpSpPr>
            <a:xfrm>
              <a:off x="980611" y="3079350"/>
              <a:ext cx="1686769" cy="921121"/>
              <a:chOff x="736004" y="4042022"/>
              <a:chExt cx="1686769" cy="921121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BC271E8A-4C01-41B1-915D-FDA793D54D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6005" y="4042022"/>
                <a:ext cx="1686768" cy="813757"/>
              </a:xfrm>
              <a:prstGeom prst="rect">
                <a:avLst/>
              </a:prstGeom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79BA561-C70B-488B-957F-539BF35CB703}"/>
                  </a:ext>
                </a:extLst>
              </p:cNvPr>
              <p:cNvSpPr/>
              <p:nvPr/>
            </p:nvSpPr>
            <p:spPr>
              <a:xfrm>
                <a:off x="736004" y="4797258"/>
                <a:ext cx="236897" cy="58521"/>
              </a:xfrm>
              <a:prstGeom prst="rect">
                <a:avLst/>
              </a:prstGeom>
              <a:noFill/>
              <a:ln w="95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5FEC8E4-5F80-4944-8F0B-E430CC72ED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9310" y="4826285"/>
                <a:ext cx="108282" cy="136858"/>
              </a:xfrm>
              <a:prstGeom prst="rect">
                <a:avLst/>
              </a:prstGeom>
              <a:ln>
                <a:noFill/>
              </a:ln>
            </p:spPr>
          </p:pic>
        </p:grpSp>
        <p:cxnSp>
          <p:nvCxnSpPr>
            <p:cNvPr id="19" name="연결선: 꺾임 18">
              <a:extLst>
                <a:ext uri="{FF2B5EF4-FFF2-40B4-BE49-F238E27FC236}">
                  <a16:creationId xmlns:a16="http://schemas.microsoft.com/office/drawing/2014/main" id="{9A420E9C-C709-4027-8C86-783E01557088}"/>
                </a:ext>
              </a:extLst>
            </p:cNvPr>
            <p:cNvCxnSpPr>
              <a:cxnSpLocks/>
              <a:stCxn id="21" idx="3"/>
              <a:endCxn id="22" idx="1"/>
            </p:cNvCxnSpPr>
            <p:nvPr/>
          </p:nvCxnSpPr>
          <p:spPr>
            <a:xfrm flipV="1">
              <a:off x="1292199" y="3480847"/>
              <a:ext cx="1509564" cy="451195"/>
            </a:xfrm>
            <a:prstGeom prst="bentConnector3">
              <a:avLst>
                <a:gd name="adj1" fmla="val 19142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1164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333680" y="1268413"/>
          <a:ext cx="572960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96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선택 버튼을 클릭하면 부대가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부대가 있으면 이전 선택을 해제하고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439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선택하면 부대 현황에 선택한 부대의 기물을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663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설정된 배치가 있으면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배치가 배치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배치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578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선호 배치가 있으면 자동으로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선택 버튼을 클릭하면 배치가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546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배치가 있으면 이전 선택을 해제하고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2522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선택하면 배치 미리보기에 선택한 부대 배치를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334659"/>
                  </a:ext>
                </a:extLst>
              </a:tr>
            </a:tbl>
          </a:graphicData>
        </a:graphic>
      </p:graphicFrame>
      <p:grpSp>
        <p:nvGrpSpPr>
          <p:cNvPr id="59" name="그룹 58">
            <a:extLst>
              <a:ext uri="{FF2B5EF4-FFF2-40B4-BE49-F238E27FC236}">
                <a16:creationId xmlns:a16="http://schemas.microsoft.com/office/drawing/2014/main" id="{80866A67-90A3-419B-BE26-43F0FD9D5FE7}"/>
              </a:ext>
            </a:extLst>
          </p:cNvPr>
          <p:cNvGrpSpPr>
            <a:grpSpLocks noChangeAspect="1"/>
          </p:cNvGrpSpPr>
          <p:nvPr/>
        </p:nvGrpSpPr>
        <p:grpSpPr>
          <a:xfrm>
            <a:off x="2178300" y="4049987"/>
            <a:ext cx="3649881" cy="1054867"/>
            <a:chOff x="787823" y="4338526"/>
            <a:chExt cx="4763662" cy="1376765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EEA58D53-6022-4FD5-9EA4-DDFD2F5599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7823" y="4338526"/>
              <a:ext cx="4763662" cy="1136370"/>
              <a:chOff x="787822" y="4338525"/>
              <a:chExt cx="3821657" cy="911655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0A35486-B0B1-4545-A7E1-29BCCAD02F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87822" y="4338526"/>
                <a:ext cx="1886706" cy="911654"/>
              </a:xfrm>
              <a:prstGeom prst="rect">
                <a:avLst/>
              </a:prstGeom>
            </p:spPr>
          </p:pic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27153BF0-6DED-4086-AE1E-95C8CB8D92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2773" y="4338525"/>
                <a:ext cx="1886706" cy="911654"/>
              </a:xfrm>
              <a:prstGeom prst="rect">
                <a:avLst/>
              </a:prstGeom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B18DE2BC-55CA-4832-85CF-D5DF083A5574}"/>
                  </a:ext>
                </a:extLst>
              </p:cNvPr>
              <p:cNvSpPr/>
              <p:nvPr/>
            </p:nvSpPr>
            <p:spPr>
              <a:xfrm>
                <a:off x="1545407" y="4437397"/>
                <a:ext cx="288154" cy="58521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1" name="연결선: 꺾임 20">
                <a:extLst>
                  <a:ext uri="{FF2B5EF4-FFF2-40B4-BE49-F238E27FC236}">
                    <a16:creationId xmlns:a16="http://schemas.microsoft.com/office/drawing/2014/main" id="{907D26D7-E261-4915-A24D-EA540C60C71C}"/>
                  </a:ext>
                </a:extLst>
              </p:cNvPr>
              <p:cNvCxnSpPr>
                <a:cxnSpLocks/>
                <a:stCxn id="29" idx="3"/>
                <a:endCxn id="32" idx="1"/>
              </p:cNvCxnSpPr>
              <p:nvPr/>
            </p:nvCxnSpPr>
            <p:spPr>
              <a:xfrm flipV="1">
                <a:off x="1887702" y="4469820"/>
                <a:ext cx="1572573" cy="67916"/>
              </a:xfrm>
              <a:prstGeom prst="bentConnector3">
                <a:avLst>
                  <a:gd name="adj1" fmla="val 50909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A362A195-EAE4-4391-B6E1-4BB210C463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79420" y="4469307"/>
                <a:ext cx="108282" cy="136858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A2A6A2AB-5837-4507-B177-4623C8C1E911}"/>
                  </a:ext>
                </a:extLst>
              </p:cNvPr>
              <p:cNvSpPr/>
              <p:nvPr/>
            </p:nvSpPr>
            <p:spPr>
              <a:xfrm>
                <a:off x="3460275" y="4416873"/>
                <a:ext cx="326108" cy="105894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C03A6AE1-5BF6-4206-8EB8-B11520999444}"/>
                  </a:ext>
                </a:extLst>
              </p:cNvPr>
              <p:cNvSpPr/>
              <p:nvPr/>
            </p:nvSpPr>
            <p:spPr>
              <a:xfrm>
                <a:off x="3486170" y="4735831"/>
                <a:ext cx="726306" cy="474344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1D5687F4-6A75-4EE5-9A42-DB77E7E3FB19}"/>
                  </a:ext>
                </a:extLst>
              </p:cNvPr>
              <p:cNvSpPr/>
              <p:nvPr/>
            </p:nvSpPr>
            <p:spPr>
              <a:xfrm>
                <a:off x="3837009" y="4502386"/>
                <a:ext cx="288154" cy="136289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연결선: 꺾임 40">
                <a:extLst>
                  <a:ext uri="{FF2B5EF4-FFF2-40B4-BE49-F238E27FC236}">
                    <a16:creationId xmlns:a16="http://schemas.microsoft.com/office/drawing/2014/main" id="{ACBC2BE0-51B9-4917-A65C-90719C8C25D3}"/>
                  </a:ext>
                </a:extLst>
              </p:cNvPr>
              <p:cNvCxnSpPr>
                <a:cxnSpLocks/>
                <a:stCxn id="29" idx="3"/>
                <a:endCxn id="36" idx="1"/>
              </p:cNvCxnSpPr>
              <p:nvPr/>
            </p:nvCxnSpPr>
            <p:spPr>
              <a:xfrm>
                <a:off x="1887702" y="4537736"/>
                <a:ext cx="1949307" cy="32795"/>
              </a:xfrm>
              <a:prstGeom prst="bentConnector3">
                <a:avLst>
                  <a:gd name="adj1" fmla="val 4096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9067745A-BCC8-4652-AA26-9C84BC23A617}"/>
                  </a:ext>
                </a:extLst>
              </p:cNvPr>
              <p:cNvCxnSpPr>
                <a:cxnSpLocks/>
                <a:stCxn id="29" idx="3"/>
                <a:endCxn id="33" idx="1"/>
              </p:cNvCxnSpPr>
              <p:nvPr/>
            </p:nvCxnSpPr>
            <p:spPr>
              <a:xfrm>
                <a:off x="1887702" y="4537736"/>
                <a:ext cx="1598468" cy="435267"/>
              </a:xfrm>
              <a:prstGeom prst="bentConnector3">
                <a:avLst>
                  <a:gd name="adj1" fmla="val 5000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3F617EB-73DE-48AE-AF56-D10CF4A74BAA}"/>
                </a:ext>
              </a:extLst>
            </p:cNvPr>
            <p:cNvSpPr txBox="1"/>
            <p:nvPr/>
          </p:nvSpPr>
          <p:spPr>
            <a:xfrm>
              <a:off x="787823" y="5484459"/>
              <a:ext cx="476366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부대 선택 버튼 클릭으로 부대 선택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및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부대 배치</a:t>
              </a:r>
              <a:r>
                <a:rPr lang="en-US" altLang="ko-KR" sz="900" dirty="0"/>
                <a:t>, </a:t>
              </a:r>
              <a:r>
                <a:rPr lang="ko-KR" altLang="en-US" sz="900" dirty="0"/>
                <a:t>부대 현황 표기 </a:t>
              </a:r>
              <a:endParaRPr lang="en-US" altLang="ko-KR" sz="9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E06DA0F1-61E1-48B2-B829-44D0372EA2DA}"/>
              </a:ext>
            </a:extLst>
          </p:cNvPr>
          <p:cNvGrpSpPr>
            <a:grpSpLocks noChangeAspect="1"/>
          </p:cNvGrpSpPr>
          <p:nvPr/>
        </p:nvGrpSpPr>
        <p:grpSpPr>
          <a:xfrm>
            <a:off x="2183200" y="5171328"/>
            <a:ext cx="3649881" cy="1059447"/>
            <a:chOff x="5843179" y="4332548"/>
            <a:chExt cx="4763662" cy="1382743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1E323B04-3C8C-4B59-8420-529213E259F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43180" y="4332548"/>
              <a:ext cx="4763661" cy="1151911"/>
              <a:chOff x="2722773" y="5250298"/>
              <a:chExt cx="3821657" cy="924123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21C41F43-CD52-42D7-96F4-1DC558A52A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57724" y="5250298"/>
                <a:ext cx="1886706" cy="911655"/>
              </a:xfrm>
              <a:prstGeom prst="rect">
                <a:avLst/>
              </a:prstGeom>
            </p:spPr>
          </p:pic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5D10494-001E-45A7-A8E2-5B5D19B13B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2773" y="5262767"/>
                <a:ext cx="1886706" cy="911654"/>
              </a:xfrm>
              <a:prstGeom prst="rect">
                <a:avLst/>
              </a:prstGeom>
            </p:spPr>
          </p:pic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000D7C19-097B-4BFE-A35F-69E76E2F8E20}"/>
                  </a:ext>
                </a:extLst>
              </p:cNvPr>
              <p:cNvSpPr/>
              <p:nvPr/>
            </p:nvSpPr>
            <p:spPr>
              <a:xfrm>
                <a:off x="3844152" y="5430826"/>
                <a:ext cx="288154" cy="58521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1C9F4CB1-57F3-4283-BCA2-324F9A04A8C0}"/>
                  </a:ext>
                </a:extLst>
              </p:cNvPr>
              <p:cNvSpPr/>
              <p:nvPr/>
            </p:nvSpPr>
            <p:spPr>
              <a:xfrm>
                <a:off x="6167723" y="5286376"/>
                <a:ext cx="329581" cy="842962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8140E336-ADF5-423B-8B5B-9BAD56297884}"/>
                  </a:ext>
                </a:extLst>
              </p:cNvPr>
              <p:cNvSpPr/>
              <p:nvPr/>
            </p:nvSpPr>
            <p:spPr>
              <a:xfrm>
                <a:off x="5757593" y="5394546"/>
                <a:ext cx="326108" cy="105894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AB8F21D2-EEB7-49CA-8E4F-FF61568D4114}"/>
                  </a:ext>
                </a:extLst>
              </p:cNvPr>
              <p:cNvCxnSpPr>
                <a:cxnSpLocks/>
                <a:stCxn id="39" idx="3"/>
                <a:endCxn id="46" idx="1"/>
              </p:cNvCxnSpPr>
              <p:nvPr/>
            </p:nvCxnSpPr>
            <p:spPr>
              <a:xfrm flipV="1">
                <a:off x="4132306" y="5447493"/>
                <a:ext cx="1625287" cy="12594"/>
              </a:xfrm>
              <a:prstGeom prst="bentConnector3">
                <a:avLst>
                  <a:gd name="adj1" fmla="val 5000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연결선: 꺾임 49">
                <a:extLst>
                  <a:ext uri="{FF2B5EF4-FFF2-40B4-BE49-F238E27FC236}">
                    <a16:creationId xmlns:a16="http://schemas.microsoft.com/office/drawing/2014/main" id="{72FA0AC4-19EB-4621-955C-829C88C30C16}"/>
                  </a:ext>
                </a:extLst>
              </p:cNvPr>
              <p:cNvCxnSpPr>
                <a:cxnSpLocks/>
                <a:stCxn id="39" idx="3"/>
                <a:endCxn id="40" idx="1"/>
              </p:cNvCxnSpPr>
              <p:nvPr/>
            </p:nvCxnSpPr>
            <p:spPr>
              <a:xfrm>
                <a:off x="4132306" y="5460087"/>
                <a:ext cx="2035417" cy="247770"/>
              </a:xfrm>
              <a:prstGeom prst="bentConnector3">
                <a:avLst>
                  <a:gd name="adj1" fmla="val 40329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2F36C34-13CD-485F-B39F-D64FC7B25A8B}"/>
                </a:ext>
              </a:extLst>
            </p:cNvPr>
            <p:cNvSpPr txBox="1"/>
            <p:nvPr/>
          </p:nvSpPr>
          <p:spPr>
            <a:xfrm>
              <a:off x="5843179" y="5484459"/>
              <a:ext cx="476366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배치 선택 버튼 클릭으로 배치 선택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및 기물 미리보기 표기 </a:t>
              </a:r>
              <a:endParaRPr lang="en-US" altLang="ko-KR" sz="900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F4856E32-044D-42CF-A8BA-C7C04CF0BC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3285" y="1358312"/>
            <a:ext cx="4466361" cy="478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2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 </a:t>
            </a:r>
            <a:r>
              <a:rPr lang="ko-KR" altLang="en-US" sz="2400" dirty="0"/>
              <a:t>부대 및 배치 관리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10882948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154966152"/>
                    </a:ext>
                  </a:extLst>
                </a:gridCol>
                <a:gridCol w="99825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관리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및 배치 선택 버튼을 더블 클릭하면 관리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관리 메뉴창 외부 영역을 클릭하면 관리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03943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이름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이름 변경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이름이 변경 가능 상태가 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수정 버튼을 취소 버튼으로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7975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변경 가능 상태에서 텍스트를 입력하는 것으로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이름을 변경할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5306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06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7123957"/>
                  </a:ext>
                </a:extLst>
              </a:tr>
              <a:tr h="0">
                <a:tc rowSpan="6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설정 및 해제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 설정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부대를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06389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선호 설정된 부대가 있을 경우 이전 선호 설정을 해제하고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46183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 설정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배치를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72259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같은 부대 배치 중 이전에 선호 설정된 배치가 있을 경우 이전 선호 설정을 해제하고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438847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10.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설정된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선호 부대 설정 버튼은 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해제 버튼으로 변경된다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050777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해제 버튼을 클릭하면 해당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선호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09371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6403212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 및 삭제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생성이 가능할 때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생성 버튼을 클릭하면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생성한다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64161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삭제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9659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삭제되면 해당 부대에 포함된 배치를 모두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823515"/>
                  </a:ext>
                </a:extLst>
              </a:tr>
            </a:tbl>
          </a:graphicData>
        </a:graphic>
      </p:graphicFrame>
      <p:grpSp>
        <p:nvGrpSpPr>
          <p:cNvPr id="20" name="그룹 19">
            <a:extLst>
              <a:ext uri="{FF2B5EF4-FFF2-40B4-BE49-F238E27FC236}">
                <a16:creationId xmlns:a16="http://schemas.microsoft.com/office/drawing/2014/main" id="{37CC7FCB-65B3-41B8-8D29-3F41E0D0DA92}"/>
              </a:ext>
            </a:extLst>
          </p:cNvPr>
          <p:cNvGrpSpPr>
            <a:grpSpLocks noChangeAspect="1"/>
          </p:cNvGrpSpPr>
          <p:nvPr/>
        </p:nvGrpSpPr>
        <p:grpSpPr>
          <a:xfrm>
            <a:off x="9297457" y="2050813"/>
            <a:ext cx="1777452" cy="775928"/>
            <a:chOff x="695323" y="4865053"/>
            <a:chExt cx="2882999" cy="125854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AFC1CF5-1345-4F64-8A81-06DE19BFE9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846" t="6189" r="38637" b="58557"/>
            <a:stretch/>
          </p:blipFill>
          <p:spPr>
            <a:xfrm>
              <a:off x="695323" y="4865053"/>
              <a:ext cx="1663581" cy="1258542"/>
            </a:xfrm>
            <a:prstGeom prst="rect">
              <a:avLst/>
            </a:prstGeom>
          </p:spPr>
        </p:pic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9AA4797-69E9-4B44-A21C-B0E94C93DA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500" t="6395" r="38555" b="70423"/>
            <a:stretch/>
          </p:blipFill>
          <p:spPr>
            <a:xfrm>
              <a:off x="2390752" y="4865053"/>
              <a:ext cx="1187569" cy="606170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0F056EB-6CEB-4050-80C0-A096E53F2C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9500" t="6395" r="38555" b="70423"/>
            <a:stretch/>
          </p:blipFill>
          <p:spPr>
            <a:xfrm>
              <a:off x="2390753" y="5515786"/>
              <a:ext cx="1187569" cy="606170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6C05C3-12F2-46CF-8966-C2D59C0A65EA}"/>
              </a:ext>
            </a:extLst>
          </p:cNvPr>
          <p:cNvGrpSpPr>
            <a:grpSpLocks noChangeAspect="1"/>
          </p:cNvGrpSpPr>
          <p:nvPr/>
        </p:nvGrpSpPr>
        <p:grpSpPr>
          <a:xfrm>
            <a:off x="9092219" y="3710004"/>
            <a:ext cx="2764819" cy="541393"/>
            <a:chOff x="4584917" y="5504187"/>
            <a:chExt cx="1642387" cy="32160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DCBD492-39E8-4E12-ADDF-DEEA2C9B20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9448" t="6814" r="40541" b="76585"/>
            <a:stretch/>
          </p:blipFill>
          <p:spPr>
            <a:xfrm>
              <a:off x="4584917" y="5504187"/>
              <a:ext cx="802257" cy="321604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DDA81A0-B539-4D1C-8148-A11F307754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9448" t="6812" r="40542" b="76586"/>
            <a:stretch/>
          </p:blipFill>
          <p:spPr>
            <a:xfrm>
              <a:off x="5425047" y="5504188"/>
              <a:ext cx="802257" cy="321603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FE513F6-B614-46DC-BAEF-83F9BF1280B3}"/>
              </a:ext>
            </a:extLst>
          </p:cNvPr>
          <p:cNvGrpSpPr>
            <a:grpSpLocks noChangeAspect="1"/>
          </p:cNvGrpSpPr>
          <p:nvPr/>
        </p:nvGrpSpPr>
        <p:grpSpPr>
          <a:xfrm>
            <a:off x="9092220" y="3067268"/>
            <a:ext cx="2764819" cy="541396"/>
            <a:chOff x="4584917" y="5062824"/>
            <a:chExt cx="1642383" cy="321605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87FA2C24-96F0-498C-BBE8-C95B8A906A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9448" t="6814" r="40541" b="76585"/>
            <a:stretch/>
          </p:blipFill>
          <p:spPr>
            <a:xfrm>
              <a:off x="4584917" y="5062825"/>
              <a:ext cx="802257" cy="321604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01189DD-48F7-4656-96F2-779D0AD496E5}"/>
                </a:ext>
              </a:extLst>
            </p:cNvPr>
            <p:cNvGrpSpPr/>
            <p:nvPr/>
          </p:nvGrpSpPr>
          <p:grpSpPr>
            <a:xfrm>
              <a:off x="5425043" y="5062824"/>
              <a:ext cx="802257" cy="321605"/>
              <a:chOff x="7262993" y="5029602"/>
              <a:chExt cx="802257" cy="321605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7AA4BF0B-9554-42F2-A64D-E48BCA0A6C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39443" t="6830" r="40514" b="76542"/>
              <a:stretch/>
            </p:blipFill>
            <p:spPr>
              <a:xfrm>
                <a:off x="7262993" y="5029602"/>
                <a:ext cx="802257" cy="321605"/>
              </a:xfrm>
              <a:prstGeom prst="rect">
                <a:avLst/>
              </a:prstGeom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F14D5C0-1D5D-4B7D-8A11-D27A924628C6}"/>
                  </a:ext>
                </a:extLst>
              </p:cNvPr>
              <p:cNvSpPr/>
              <p:nvPr/>
            </p:nvSpPr>
            <p:spPr>
              <a:xfrm>
                <a:off x="7328576" y="5056805"/>
                <a:ext cx="202220" cy="84314"/>
              </a:xfrm>
              <a:prstGeom prst="rect">
                <a:avLst/>
              </a:prstGeom>
              <a:solidFill>
                <a:schemeClr val="bg1">
                  <a:lumMod val="95000"/>
                  <a:alpha val="30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4745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 </a:t>
            </a:r>
            <a:r>
              <a:rPr lang="ko-KR" altLang="en-US" sz="2400" dirty="0"/>
              <a:t>부대 및 배치 관리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11216323" cy="4693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154966152"/>
                    </a:ext>
                  </a:extLst>
                </a:gridCol>
                <a:gridCol w="1031589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기물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부대를 선택한 상태에서 수정 버튼을 클릭하면 부대 수정 모드를 활성화하고 수정 버튼을 취소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부대 현황의 빈 영역을 클릭하면 시작 배치 가능 기물 목록에서 해당 영역에 추가할 수 있는 기물을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시작 배치 가능 기물 목록에서 기물을 클릭하면 부대 현황에 해당 기물을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 추가한다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4836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클래스별로 부대에 포함할 수 있는 기물의 숫자 제한이 있고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초과하여 추가할 수 없다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킹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퀸 클래스 각각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비숍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루크 클래스 총합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폰 클래스 총합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972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부대 현황에 배치된 기물을 클릭하면 해당 기물을 부대에서 제외한다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2325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저장 버튼을 클릭하면 현재 부대 설정을 저장하고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8738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취소 버튼을 클릭하면 현재 부대 설정을 저장하지 않고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593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03943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배치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배치를 선택한 상태에서 수정 버튼을 클릭하면 배치 수정 모드를 활성화하고 수정 버튼을 취소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7975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부대 현황의 기물을 클릭하면 해당 기물을 선택하고 배치 가능한 칸을 배치 미리보기에서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5306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기물이 선택되어 있을 때 배치 가능한 위치를 클릭하면 선택한 기물을 클릭한 칸에 배치하고 선택을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06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배치 미리보기에 빈 칸을 클릭하면 해당 칸을 선택하고 배치 가능한 기물을 부대 현황에서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2565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칸이 선택되어 있을 때 배치 가능한 기물을 클릭하면 선택한 칸에 클릭한 기물을 배치하고 선택을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6712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이미 배치된 기물을 더 이상 배치할 수 없다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8340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배치 미리보기에서 기물이 배치된 칸을 클릭하면 해당 칸에 배치된 기물을 배치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1518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저장 버튼을 클릭하면 현재 배치 설정을 저장하고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칸 선택 해제하고 배치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966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취소 버튼을 클릭하면 현재 배치 설정을 저장하지 않고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2717798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B3FB06F8-D9E9-40DA-9EAE-B1BF488E1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532" y="368300"/>
            <a:ext cx="2631605" cy="127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72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6163</TotalTime>
  <Pages>7</Pages>
  <Words>1764</Words>
  <Characters>0</Characters>
  <Application>Microsoft Office PowerPoint</Application>
  <DocSecurity>0</DocSecurity>
  <PresentationFormat>와이드스크린</PresentationFormat>
  <Lines>0</Lines>
  <Paragraphs>155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3966</cp:revision>
  <dcterms:modified xsi:type="dcterms:W3CDTF">2024-12-17T07:51:35Z</dcterms:modified>
  <cp:version>9.103.97.45139</cp:version>
</cp:coreProperties>
</file>

<file path=docProps/thumbnail.jpeg>
</file>